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22" r:id="rId19"/>
    <p:sldId id="280" r:id="rId20"/>
    <p:sldId id="281" r:id="rId21"/>
    <p:sldId id="282" r:id="rId22"/>
    <p:sldId id="283" r:id="rId23"/>
    <p:sldId id="284" r:id="rId24"/>
    <p:sldId id="321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7" r:id="rId52"/>
    <p:sldId id="318" r:id="rId53"/>
    <p:sldId id="323" r:id="rId54"/>
    <p:sldId id="319" r:id="rId55"/>
    <p:sldId id="320" r:id="rId56"/>
  </p:sldIdLst>
  <p:sldSz cx="12192000" cy="6858000"/>
  <p:notesSz cx="6858000" cy="9144000"/>
  <p:embeddedFontLst>
    <p:embeddedFont>
      <p:font typeface="Arial Black" panose="020B0A04020102020204" pitchFamily="34" charset="0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89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pcsupport@cuanschutz.edu" TargetMode="External"/><Relationship Id="rId5" Type="http://schemas.openxmlformats.org/officeDocument/2006/relationships/hyperlink" Target="https://identity.access-ci.org/new-user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mailto:rc-help@colorado.edu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https://colorado.libcal.com/calendar/events/supercomputing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1" TargetMode="External"/><Relationship Id="rId5" Type="http://schemas.openxmlformats.org/officeDocument/2006/relationships/hyperlink" Target="https://colorado.libcal.com/calendar/events/ondemand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www.colorado.edu/crdds/events#drop_in_consultations-89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Computing Resources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4):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256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Sharing workspaces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Project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Scratch Space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PetaLibrary</a:t>
            </a:r>
            <a:r>
              <a:rPr lang="en-US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you have purchased </a:t>
            </a:r>
            <a:r>
              <a:rPr lang="en-US" sz="1400" dirty="0" err="1"/>
              <a:t>PetaLibrary</a:t>
            </a:r>
            <a:r>
              <a:rPr lang="en-US" sz="1400" dirty="0"/>
              <a:t> space</a:t>
            </a:r>
            <a:endParaRPr sz="14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CURC supports both AWS and on-premise cloud via </a:t>
            </a:r>
            <a:r>
              <a:rPr lang="en-US" dirty="0" err="1"/>
              <a:t>CUmulus</a:t>
            </a:r>
            <a:endParaRPr lang="en-US" dirty="0"/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  <a:endParaRPr lang="en-US" dirty="0"/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Request a </a:t>
            </a:r>
            <a:r>
              <a:rPr lang="en-US" sz="1400" dirty="0" err="1">
                <a:solidFill>
                  <a:schemeClr val="tx1"/>
                </a:solidFill>
              </a:rPr>
              <a:t>CUmulus</a:t>
            </a:r>
            <a:r>
              <a:rPr lang="en-US" sz="1400" dirty="0">
                <a:solidFill>
                  <a:schemeClr val="tx1"/>
                </a:solidFill>
              </a:rPr>
              <a:t> application by contacting the RC helpdesk at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356360"/>
            <a:ext cx="10515600" cy="46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University of Colorado, Boulder users and affiliates:</a:t>
            </a:r>
            <a:endParaRPr sz="1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account through the RC Account request portal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400" dirty="0"/>
              <a:t> </a:t>
            </a:r>
            <a:endParaRPr sz="14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b="1" dirty="0"/>
              <a:t>Colorado State University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Request an CSU </a:t>
            </a:r>
            <a:r>
              <a:rPr lang="en-US" sz="1400" dirty="0" err="1"/>
              <a:t>eID</a:t>
            </a:r>
            <a:r>
              <a:rPr lang="en-US" sz="1400" dirty="0"/>
              <a:t> if you don’t have one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Fill out account application form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Duo authentication</a:t>
            </a:r>
            <a:endParaRPr sz="14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  <a:endParaRPr lang="en-US" sz="1400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sz="1400" dirty="0">
                <a:solidFill>
                  <a:schemeClr val="tx1"/>
                </a:solidFill>
              </a:rPr>
              <a:t>Reach out to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hpcsupport@cuanschutz.edu</a:t>
            </a:r>
            <a:r>
              <a:rPr lang="en-US" sz="1400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228600" indent="-236219">
              <a:spcBef>
                <a:spcPts val="500"/>
              </a:spcBef>
            </a:pPr>
            <a:r>
              <a:rPr lang="en-US" sz="1400" b="1" dirty="0"/>
              <a:t>RMACC Users:</a:t>
            </a:r>
            <a:endParaRPr sz="1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Create an </a:t>
            </a:r>
            <a:r>
              <a:rPr lang="en-US" sz="1400" dirty="0">
                <a:hlinkClick r:id="rId5"/>
              </a:rPr>
              <a:t>ACCESS-CI</a:t>
            </a:r>
            <a:r>
              <a:rPr lang="en-US" sz="1400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400" dirty="0"/>
              <a:t>Email us at </a:t>
            </a:r>
            <a:r>
              <a:rPr lang="en-US" sz="1400" dirty="0">
                <a:hlinkClick r:id="rId7"/>
              </a:rPr>
              <a:t>rc-help@colorado.edu</a:t>
            </a:r>
            <a:r>
              <a:rPr lang="en-US" sz="14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CU Boulder, CSU users and affiliates:</a:t>
            </a:r>
            <a:endParaRPr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dirty="0"/>
              <a:t>Request an account through the RC Account request portal:</a:t>
            </a:r>
            <a:endParaRPr sz="20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sz="2400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0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000" dirty="0"/>
              <a:t> </a:t>
            </a:r>
            <a:endParaRPr sz="20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400" dirty="0"/>
              <a:t>*CU and CSU exclusive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984053411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256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64 (10), 48 (12)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600" b="1" u="sng" dirty="0">
                <a:solidFill>
                  <a:schemeClr val="tx1"/>
                </a:solidFill>
              </a:rPr>
              <a:t>Coming up: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5"/>
              </a:rPr>
              <a:t>Alpine in Your Browser! The Open OnDemand Gateway</a:t>
            </a:r>
            <a:r>
              <a:rPr lang="en-US" sz="1200" b="1" dirty="0">
                <a:solidFill>
                  <a:schemeClr val="tx1"/>
                </a:solidFill>
              </a:rPr>
              <a:t> (9/7)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6"/>
              </a:rPr>
              <a:t>Supercomputing Spin Up: Part 1 – Working with Linux</a:t>
            </a:r>
            <a:r>
              <a:rPr lang="en-US" sz="1200" b="1" dirty="0">
                <a:solidFill>
                  <a:schemeClr val="tx1"/>
                </a:solidFill>
              </a:rPr>
              <a:t> (9/12)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1200" b="1" u="sng" dirty="0">
                <a:solidFill>
                  <a:schemeClr val="tx1"/>
                </a:solidFill>
                <a:hlinkClick r:id="rId7"/>
              </a:rPr>
              <a:t>Supercomputing Spin Up: Part 2 – Submitting Jobs</a:t>
            </a:r>
            <a:r>
              <a:rPr lang="en-US" sz="1200" b="1" dirty="0">
                <a:solidFill>
                  <a:schemeClr val="tx1"/>
                </a:solidFill>
              </a:rPr>
              <a:t> (9/13)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8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9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12:00-1:00, Thursday 1:00-2:00)</a:t>
            </a: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60" y="1825625"/>
            <a:ext cx="5120640" cy="4163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running into issues running my Python script. I am using a </a:t>
            </a:r>
            <a:r>
              <a:rPr lang="en-US" dirty="0" err="1"/>
              <a:t>conda</a:t>
            </a:r>
            <a:r>
              <a:rPr lang="en-US" dirty="0"/>
              <a:t> environment called </a:t>
            </a:r>
            <a:r>
              <a:rPr lang="en-US" dirty="0" err="1"/>
              <a:t>my_python_env</a:t>
            </a:r>
            <a:r>
              <a:rPr lang="en-US" dirty="0"/>
              <a:t> with the </a:t>
            </a:r>
            <a:r>
              <a:rPr lang="en-US" dirty="0" err="1"/>
              <a:t>pytorch</a:t>
            </a:r>
            <a:r>
              <a:rPr lang="en-US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Trevor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2903</Words>
  <Application>Microsoft Office PowerPoint</Application>
  <PresentationFormat>Widescreen</PresentationFormat>
  <Paragraphs>622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Consolas</vt:lpstr>
      <vt:lpstr>Lato</vt:lpstr>
      <vt:lpstr>Calibri</vt:lpstr>
      <vt:lpstr>Courier</vt:lpstr>
      <vt:lpstr>SFMono-Regular</vt:lpstr>
      <vt:lpstr>Arial</vt:lpstr>
      <vt:lpstr>Helvetica Neue</vt:lpstr>
      <vt:lpstr>Courier New</vt:lpstr>
      <vt:lpstr>Arial Black</vt:lpstr>
      <vt:lpstr>Helvetica Neue Light</vt:lpstr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Trevor Alan Hall</cp:lastModifiedBy>
  <cp:revision>13</cp:revision>
  <dcterms:modified xsi:type="dcterms:W3CDTF">2023-09-06T18:05:09Z</dcterms:modified>
</cp:coreProperties>
</file>